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11A61-1960-40FB-8F9F-E717E1DB4B50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B58F8-D535-43BC-8D0F-A5EAD920354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ветлана\Desktop\Призентации\нло\Космос\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0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ветлана\Desktop\Призентации\нло\Космос\2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750147"/>
            <a:ext cx="10144196" cy="7608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Светлана\Desktop\Призентации\нло\Космос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38500" y="0"/>
            <a:ext cx="12382500" cy="7486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Светлана\Desktop\Призентации\нло\Космос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06105"/>
            <a:ext cx="8466775" cy="6051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ветлана\Desktop\Призентации\нло\Космос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47864"/>
            <a:ext cx="9743722" cy="6905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Светлана\Desktop\Призентации\нло\Космос\6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0" y="-428652"/>
            <a:ext cx="12192000" cy="811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Светлана\Desktop\Призентации\нло\Космос\7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0" y="-857280"/>
            <a:ext cx="13716000" cy="8572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ветлана\Desktop\Призентации\нло\Космос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Светлана\Desktop\Призентации\нло\Космос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47777" y="-125056"/>
            <a:ext cx="9691777" cy="72688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Светлана\Desktop\Призентации\нло\Космос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47745" y="-410808"/>
            <a:ext cx="9691745" cy="7268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Светлана\Desktop\Призентации\нло\Космос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0515"/>
            <a:ext cx="7500990" cy="67074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Светлана\Desktop\Призентации\нло\Космос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0011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2</cp:revision>
  <dcterms:created xsi:type="dcterms:W3CDTF">2017-01-26T04:58:00Z</dcterms:created>
  <dcterms:modified xsi:type="dcterms:W3CDTF">2017-01-26T05:13:47Z</dcterms:modified>
</cp:coreProperties>
</file>